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B+PMaAU7aTh21TdZPc5yM9XE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9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42.png"/><Relationship Id="rId11" Type="http://schemas.openxmlformats.org/officeDocument/2006/relationships/image" Target="../media/image51.png"/><Relationship Id="rId10" Type="http://schemas.openxmlformats.org/officeDocument/2006/relationships/image" Target="../media/image49.png"/><Relationship Id="rId9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50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Relationship Id="rId4" Type="http://schemas.openxmlformats.org/officeDocument/2006/relationships/image" Target="../media/image48.jpg"/><Relationship Id="rId9" Type="http://schemas.openxmlformats.org/officeDocument/2006/relationships/image" Target="../media/image104.png"/><Relationship Id="rId5" Type="http://schemas.openxmlformats.org/officeDocument/2006/relationships/image" Target="../media/image46.png"/><Relationship Id="rId6" Type="http://schemas.openxmlformats.org/officeDocument/2006/relationships/image" Target="../media/image57.png"/><Relationship Id="rId7" Type="http://schemas.openxmlformats.org/officeDocument/2006/relationships/image" Target="../media/image44.jpg"/><Relationship Id="rId8" Type="http://schemas.openxmlformats.org/officeDocument/2006/relationships/image" Target="../media/image5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jp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jpg"/><Relationship Id="rId4" Type="http://schemas.openxmlformats.org/officeDocument/2006/relationships/image" Target="../media/image63.png"/><Relationship Id="rId5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jp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71.png"/><Relationship Id="rId7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8.jpg"/><Relationship Id="rId5" Type="http://schemas.openxmlformats.org/officeDocument/2006/relationships/image" Target="../media/image1.jpg"/><Relationship Id="rId6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jpg"/><Relationship Id="rId4" Type="http://schemas.openxmlformats.org/officeDocument/2006/relationships/image" Target="../media/image94.jpg"/><Relationship Id="rId5" Type="http://schemas.openxmlformats.org/officeDocument/2006/relationships/image" Target="../media/image70.png"/><Relationship Id="rId6" Type="http://schemas.openxmlformats.org/officeDocument/2006/relationships/image" Target="../media/image83.png"/><Relationship Id="rId7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jpg"/><Relationship Id="rId4" Type="http://schemas.openxmlformats.org/officeDocument/2006/relationships/image" Target="../media/image68.png"/><Relationship Id="rId5" Type="http://schemas.openxmlformats.org/officeDocument/2006/relationships/image" Target="../media/image7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png"/><Relationship Id="rId4" Type="http://schemas.openxmlformats.org/officeDocument/2006/relationships/image" Target="../media/image8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81.jpg"/><Relationship Id="rId7" Type="http://schemas.openxmlformats.org/officeDocument/2006/relationships/image" Target="../media/image8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jpg"/><Relationship Id="rId4" Type="http://schemas.openxmlformats.org/officeDocument/2006/relationships/image" Target="../media/image8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0.png"/><Relationship Id="rId4" Type="http://schemas.openxmlformats.org/officeDocument/2006/relationships/image" Target="../media/image86.jpg"/><Relationship Id="rId5" Type="http://schemas.openxmlformats.org/officeDocument/2006/relationships/image" Target="../media/image92.png"/><Relationship Id="rId6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Relationship Id="rId4" Type="http://schemas.openxmlformats.org/officeDocument/2006/relationships/image" Target="../media/image75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2.jpg"/><Relationship Id="rId4" Type="http://schemas.openxmlformats.org/officeDocument/2006/relationships/image" Target="../media/image9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12.png"/><Relationship Id="rId10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7.jpg"/><Relationship Id="rId4" Type="http://schemas.openxmlformats.org/officeDocument/2006/relationships/image" Target="../media/image101.jpg"/><Relationship Id="rId5" Type="http://schemas.openxmlformats.org/officeDocument/2006/relationships/image" Target="../media/image105.png"/><Relationship Id="rId6" Type="http://schemas.openxmlformats.org/officeDocument/2006/relationships/image" Target="../media/image114.png"/><Relationship Id="rId7" Type="http://schemas.openxmlformats.org/officeDocument/2006/relationships/image" Target="../media/image9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0.jpg"/><Relationship Id="rId4" Type="http://schemas.openxmlformats.org/officeDocument/2006/relationships/image" Target="../media/image109.png"/><Relationship Id="rId10" Type="http://schemas.openxmlformats.org/officeDocument/2006/relationships/image" Target="../media/image120.jpg"/><Relationship Id="rId9" Type="http://schemas.openxmlformats.org/officeDocument/2006/relationships/image" Target="../media/image103.jpg"/><Relationship Id="rId5" Type="http://schemas.openxmlformats.org/officeDocument/2006/relationships/image" Target="../media/image115.png"/><Relationship Id="rId6" Type="http://schemas.openxmlformats.org/officeDocument/2006/relationships/image" Target="../media/image117.png"/><Relationship Id="rId7" Type="http://schemas.openxmlformats.org/officeDocument/2006/relationships/image" Target="../media/image113.png"/><Relationship Id="rId8" Type="http://schemas.openxmlformats.org/officeDocument/2006/relationships/image" Target="../media/image1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9" Type="http://schemas.openxmlformats.org/officeDocument/2006/relationships/image" Target="../media/image23.jp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9.jpg"/><Relationship Id="rId4" Type="http://schemas.openxmlformats.org/officeDocument/2006/relationships/image" Target="../media/image118.png"/><Relationship Id="rId5" Type="http://schemas.openxmlformats.org/officeDocument/2006/relationships/image" Target="../media/image111.jpg"/><Relationship Id="rId6" Type="http://schemas.openxmlformats.org/officeDocument/2006/relationships/image" Target="../media/image112.png"/><Relationship Id="rId7" Type="http://schemas.openxmlformats.org/officeDocument/2006/relationships/image" Target="../media/image132.png"/><Relationship Id="rId8" Type="http://schemas.openxmlformats.org/officeDocument/2006/relationships/image" Target="../media/image1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1.jpg"/><Relationship Id="rId4" Type="http://schemas.openxmlformats.org/officeDocument/2006/relationships/image" Target="../media/image123.png"/><Relationship Id="rId5" Type="http://schemas.openxmlformats.org/officeDocument/2006/relationships/image" Target="../media/image1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2.jpg"/><Relationship Id="rId4" Type="http://schemas.openxmlformats.org/officeDocument/2006/relationships/image" Target="../media/image127.jpg"/><Relationship Id="rId5" Type="http://schemas.openxmlformats.org/officeDocument/2006/relationships/image" Target="../media/image129.png"/><Relationship Id="rId6" Type="http://schemas.openxmlformats.org/officeDocument/2006/relationships/image" Target="../media/image1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6.png"/><Relationship Id="rId4" Type="http://schemas.openxmlformats.org/officeDocument/2006/relationships/image" Target="../media/image135.jpg"/><Relationship Id="rId5" Type="http://schemas.openxmlformats.org/officeDocument/2006/relationships/image" Target="../media/image128.png"/><Relationship Id="rId6" Type="http://schemas.openxmlformats.org/officeDocument/2006/relationships/image" Target="../media/image124.jpg"/><Relationship Id="rId7" Type="http://schemas.openxmlformats.org/officeDocument/2006/relationships/image" Target="../media/image140.png"/><Relationship Id="rId8" Type="http://schemas.openxmlformats.org/officeDocument/2006/relationships/image" Target="../media/image13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4.jpg"/><Relationship Id="rId4" Type="http://schemas.openxmlformats.org/officeDocument/2006/relationships/image" Target="../media/image139.png"/><Relationship Id="rId5" Type="http://schemas.openxmlformats.org/officeDocument/2006/relationships/image" Target="../media/image133.jpg"/><Relationship Id="rId6" Type="http://schemas.openxmlformats.org/officeDocument/2006/relationships/image" Target="../media/image1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8.jpg"/><Relationship Id="rId4" Type="http://schemas.openxmlformats.org/officeDocument/2006/relationships/image" Target="../media/image134.png"/><Relationship Id="rId9" Type="http://schemas.openxmlformats.org/officeDocument/2006/relationships/image" Target="../media/image142.jpg"/><Relationship Id="rId5" Type="http://schemas.openxmlformats.org/officeDocument/2006/relationships/image" Target="../media/image143.jpg"/><Relationship Id="rId6" Type="http://schemas.openxmlformats.org/officeDocument/2006/relationships/image" Target="../media/image141.jpg"/><Relationship Id="rId7" Type="http://schemas.openxmlformats.org/officeDocument/2006/relationships/image" Target="../media/image136.png"/><Relationship Id="rId8" Type="http://schemas.openxmlformats.org/officeDocument/2006/relationships/image" Target="../media/image1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21.png"/><Relationship Id="rId10" Type="http://schemas.openxmlformats.org/officeDocument/2006/relationships/image" Target="../media/image37.png"/><Relationship Id="rId9" Type="http://schemas.openxmlformats.org/officeDocument/2006/relationships/image" Target="../media/image30.png"/><Relationship Id="rId5" Type="http://schemas.openxmlformats.org/officeDocument/2006/relationships/image" Target="../media/image26.jpg"/><Relationship Id="rId6" Type="http://schemas.openxmlformats.org/officeDocument/2006/relationships/image" Target="../media/image38.jpg"/><Relationship Id="rId7" Type="http://schemas.openxmlformats.org/officeDocument/2006/relationships/image" Target="../media/image27.jp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54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" y="1645920"/>
            <a:ext cx="8884920" cy="446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89740" l="13966" r="13618" t="2979"/>
          <a:stretch/>
        </p:blipFill>
        <p:spPr>
          <a:xfrm>
            <a:off x="1787364" y="91434"/>
            <a:ext cx="5569272" cy="72399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572000" y="1163105"/>
            <a:ext cx="24945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</a:t>
            </a: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Sinusoids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85242" l="2890" r="50468" t="3520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51226" r="7689" t="5000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78665" l="5064" r="31864" t="14340"/>
          <a:stretch/>
        </p:blipFill>
        <p:spPr>
          <a:xfrm>
            <a:off x="914400" y="1658275"/>
            <a:ext cx="4310485" cy="6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 b="11240" l="38761" r="1340" t="50000"/>
          <a:stretch/>
        </p:blipFill>
        <p:spPr>
          <a:xfrm>
            <a:off x="5486400" y="1645920"/>
            <a:ext cx="3207996" cy="49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7199" y="2743200"/>
            <a:ext cx="6669602" cy="338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38545" l="70958" r="12197" t="49120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83050" l="1" r="-261" t="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39879" l="5084" r="37036" t="45025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80160" y="4206240"/>
            <a:ext cx="233172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7">
            <a:alphaModFix/>
          </a:blip>
          <a:srcRect b="26479" l="4338" r="11588" t="63218"/>
          <a:stretch/>
        </p:blipFill>
        <p:spPr>
          <a:xfrm>
            <a:off x="1699061" y="2560320"/>
            <a:ext cx="5745878" cy="91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8">
            <a:alphaModFix/>
          </a:blip>
          <a:srcRect b="59518" l="16661" r="32605" t="7441"/>
          <a:stretch/>
        </p:blipFill>
        <p:spPr>
          <a:xfrm>
            <a:off x="5303520" y="3749040"/>
            <a:ext cx="3359845" cy="283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9">
            <a:alphaModFix/>
          </a:blip>
          <a:srcRect b="0" l="0" r="80729" t="9309"/>
          <a:stretch/>
        </p:blipFill>
        <p:spPr>
          <a:xfrm>
            <a:off x="5303520" y="3474720"/>
            <a:ext cx="1107877" cy="82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10">
            <a:alphaModFix/>
          </a:blip>
          <a:srcRect b="0" l="33499" r="46117" t="25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11">
            <a:alphaModFix/>
          </a:blip>
          <a:srcRect b="0" l="-1" r="-221" t="50000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50000" l="0" r="35504" t="4272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32772" l="0" r="13761" t="57840"/>
          <a:stretch/>
        </p:blipFill>
        <p:spPr>
          <a:xfrm>
            <a:off x="1625079" y="1005840"/>
            <a:ext cx="5893842" cy="83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" y="2286000"/>
            <a:ext cx="1115665" cy="10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4560" y="2194560"/>
            <a:ext cx="804742" cy="59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1600" y="2651760"/>
            <a:ext cx="233172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8">
            <a:alphaModFix/>
          </a:blip>
          <a:srcRect b="1" l="20322" r="31878" t="68478"/>
          <a:stretch/>
        </p:blipFill>
        <p:spPr>
          <a:xfrm>
            <a:off x="4480560" y="2743200"/>
            <a:ext cx="3165476" cy="270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9">
            <a:alphaModFix/>
          </a:blip>
          <a:srcRect b="28148" l="0" r="1541" t="12886"/>
          <a:stretch/>
        </p:blipFill>
        <p:spPr>
          <a:xfrm>
            <a:off x="5212080" y="2103120"/>
            <a:ext cx="1092454" cy="4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83039" l="-1" r="906" t="7204"/>
          <a:stretch/>
        </p:blipFill>
        <p:spPr>
          <a:xfrm>
            <a:off x="1290764" y="45720"/>
            <a:ext cx="6562473" cy="83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-258" l="0" r="36705" t="0"/>
          <a:stretch/>
        </p:blipFill>
        <p:spPr>
          <a:xfrm>
            <a:off x="2491738" y="822960"/>
            <a:ext cx="4160525" cy="598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5">
            <a:alphaModFix/>
          </a:blip>
          <a:srcRect b="39715" l="76881" r="1302" t="6932"/>
          <a:stretch/>
        </p:blipFill>
        <p:spPr>
          <a:xfrm>
            <a:off x="6858000" y="1554478"/>
            <a:ext cx="1605811" cy="357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19" y="914398"/>
            <a:ext cx="8331363" cy="555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25" y="1097280"/>
            <a:ext cx="8538950" cy="453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34319" l="0" r="10136" t="40480"/>
          <a:stretch/>
        </p:blipFill>
        <p:spPr>
          <a:xfrm>
            <a:off x="1501206" y="182880"/>
            <a:ext cx="6141589" cy="22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16959" l="0" r="714" t="64838"/>
          <a:stretch/>
        </p:blipFill>
        <p:spPr>
          <a:xfrm>
            <a:off x="1179238" y="2468880"/>
            <a:ext cx="6785525" cy="160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4080" l="0" r="1438" t="83600"/>
          <a:stretch/>
        </p:blipFill>
        <p:spPr>
          <a:xfrm>
            <a:off x="1203978" y="4663440"/>
            <a:ext cx="6736045" cy="108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90" y="91440"/>
            <a:ext cx="7103620" cy="6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78335" l="0" r="268" t="9119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b="51008" l="0" r="61252" t="0"/>
          <a:stretch/>
        </p:blipFill>
        <p:spPr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 rotWithShape="1">
          <a:blip r:embed="rId4">
            <a:alphaModFix/>
          </a:blip>
          <a:srcRect b="87375" l="81167" r="5327" t="9087"/>
          <a:stretch/>
        </p:blipFill>
        <p:spPr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 rotWithShape="1">
          <a:blip r:embed="rId4">
            <a:alphaModFix/>
          </a:blip>
          <a:srcRect b="9073" l="0" r="61252" t="47110"/>
          <a:stretch/>
        </p:blipFill>
        <p:spPr>
          <a:xfrm>
            <a:off x="4754880" y="2286000"/>
            <a:ext cx="4048569" cy="317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 rotWithShape="1">
          <a:blip r:embed="rId5">
            <a:alphaModFix/>
          </a:blip>
          <a:srcRect b="0" l="0" r="0" t="62900"/>
          <a:stretch/>
        </p:blipFill>
        <p:spPr>
          <a:xfrm>
            <a:off x="1164040" y="1188720"/>
            <a:ext cx="6815919" cy="66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b="33154" l="6175" r="78091" t="61634"/>
          <a:stretch/>
        </p:blipFill>
        <p:spPr>
          <a:xfrm>
            <a:off x="7589520" y="1920241"/>
            <a:ext cx="1058652" cy="45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4"/>
          <p:cNvPicPr preferRelativeResize="0"/>
          <p:nvPr/>
        </p:nvPicPr>
        <p:blipFill rotWithShape="1">
          <a:blip r:embed="rId4">
            <a:alphaModFix/>
          </a:blip>
          <a:srcRect b="50000" l="1" r="-2" t="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4"/>
          <p:cNvPicPr preferRelativeResize="0"/>
          <p:nvPr/>
        </p:nvPicPr>
        <p:blipFill rotWithShape="1">
          <a:blip r:embed="rId4">
            <a:alphaModFix/>
          </a:blip>
          <a:srcRect b="-1487" l="34152" r="29158" t="78489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 rotWithShape="1">
          <a:blip r:embed="rId4">
            <a:alphaModFix/>
          </a:blip>
          <a:srcRect b="26258" l="-1" r="-1" t="46834"/>
          <a:stretch/>
        </p:blipFill>
        <p:spPr>
          <a:xfrm>
            <a:off x="548640" y="1645920"/>
            <a:ext cx="6785482" cy="65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4"/>
          <p:cNvPicPr preferRelativeResize="0"/>
          <p:nvPr/>
        </p:nvPicPr>
        <p:blipFill rotWithShape="1">
          <a:blip r:embed="rId5">
            <a:alphaModFix/>
          </a:blip>
          <a:srcRect b="-1930" l="38197" r="17604" t="52886"/>
          <a:stretch/>
        </p:blipFill>
        <p:spPr>
          <a:xfrm>
            <a:off x="4389120" y="2926080"/>
            <a:ext cx="4618009" cy="355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1760" y="6035040"/>
            <a:ext cx="1182727" cy="21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4"/>
          <p:cNvPicPr preferRelativeResize="0"/>
          <p:nvPr/>
        </p:nvPicPr>
        <p:blipFill rotWithShape="1">
          <a:blip r:embed="rId7">
            <a:alphaModFix/>
          </a:blip>
          <a:srcRect b="51740" l="0" r="76" t="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3000" r="0" t="765"/>
          <a:stretch/>
        </p:blipFill>
        <p:spPr>
          <a:xfrm>
            <a:off x="4846320" y="3931920"/>
            <a:ext cx="2530050" cy="247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396" y="3931920"/>
            <a:ext cx="2499512" cy="253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880" y="914400"/>
            <a:ext cx="2569921" cy="250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5920" y="914400"/>
            <a:ext cx="2487168" cy="24871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335924" y="182880"/>
            <a:ext cx="24721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2-D Sinusoids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/>
          </a:blip>
          <a:srcRect b="5760" l="1" r="-10" t="77438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7"/>
          <p:cNvPicPr preferRelativeResize="0"/>
          <p:nvPr/>
        </p:nvPicPr>
        <p:blipFill rotWithShape="1">
          <a:blip r:embed="rId4">
            <a:alphaModFix/>
          </a:blip>
          <a:srcRect b="75072" l="0" r="2230" t="18848"/>
          <a:stretch/>
        </p:blipFill>
        <p:spPr>
          <a:xfrm>
            <a:off x="457200" y="5943600"/>
            <a:ext cx="6681982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7"/>
          <p:cNvPicPr preferRelativeResize="0"/>
          <p:nvPr/>
        </p:nvPicPr>
        <p:blipFill rotWithShape="1">
          <a:blip r:embed="rId5">
            <a:alphaModFix/>
          </a:blip>
          <a:srcRect b="74736" l="17997" r="20243" t="2176"/>
          <a:stretch/>
        </p:blipFill>
        <p:spPr>
          <a:xfrm>
            <a:off x="2459725" y="1554480"/>
            <a:ext cx="4224551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7"/>
          <p:cNvPicPr preferRelativeResize="0"/>
          <p:nvPr/>
        </p:nvPicPr>
        <p:blipFill rotWithShape="1">
          <a:blip r:embed="rId6">
            <a:alphaModFix/>
          </a:blip>
          <a:srcRect b="0" l="5451" r="74558" t="52069"/>
          <a:stretch/>
        </p:blipFill>
        <p:spPr>
          <a:xfrm>
            <a:off x="6858000" y="6035040"/>
            <a:ext cx="1344175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667" y="2103120"/>
            <a:ext cx="8842667" cy="37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2"/>
          <p:cNvPicPr preferRelativeResize="0"/>
          <p:nvPr/>
        </p:nvPicPr>
        <p:blipFill rotWithShape="1">
          <a:blip r:embed="rId3">
            <a:alphaModFix/>
          </a:blip>
          <a:srcRect b="22000" l="0" r="3614" t="65385"/>
          <a:stretch/>
        </p:blipFill>
        <p:spPr>
          <a:xfrm>
            <a:off x="1278302" y="3840480"/>
            <a:ext cx="6587397" cy="1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2"/>
          <p:cNvPicPr preferRelativeResize="0"/>
          <p:nvPr/>
        </p:nvPicPr>
        <p:blipFill rotWithShape="1">
          <a:blip r:embed="rId4">
            <a:alphaModFix/>
          </a:blip>
          <a:srcRect b="71504" l="0" r="6" t="0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 rotWithShape="1">
          <a:blip r:embed="rId4">
            <a:alphaModFix/>
          </a:blip>
          <a:srcRect b="53794" l="0" r="362" t="27230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2"/>
          <p:cNvPicPr preferRelativeResize="0"/>
          <p:nvPr/>
        </p:nvPicPr>
        <p:blipFill rotWithShape="1">
          <a:blip r:embed="rId4">
            <a:alphaModFix/>
          </a:blip>
          <a:srcRect b="28496" l="0" r="362" t="44940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2"/>
          <p:cNvPicPr preferRelativeResize="0"/>
          <p:nvPr/>
        </p:nvPicPr>
        <p:blipFill rotWithShape="1">
          <a:blip r:embed="rId5">
            <a:alphaModFix/>
          </a:blip>
          <a:srcRect b="78667" l="13761" r="39644" t="5170"/>
          <a:stretch/>
        </p:blipFill>
        <p:spPr>
          <a:xfrm>
            <a:off x="2979778" y="5029200"/>
            <a:ext cx="3184445" cy="142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" y="91440"/>
            <a:ext cx="8714455" cy="569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3"/>
          <p:cNvPicPr preferRelativeResize="0"/>
          <p:nvPr/>
        </p:nvPicPr>
        <p:blipFill rotWithShape="1">
          <a:blip r:embed="rId4">
            <a:alphaModFix/>
          </a:blip>
          <a:srcRect b="60080" l="5065" r="36229" t="30400"/>
          <a:stretch/>
        </p:blipFill>
        <p:spPr>
          <a:xfrm>
            <a:off x="2394839" y="5852160"/>
            <a:ext cx="4354323" cy="91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365760"/>
            <a:ext cx="4271847" cy="641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4"/>
          <p:cNvPicPr preferRelativeResize="0"/>
          <p:nvPr/>
        </p:nvPicPr>
        <p:blipFill rotWithShape="1">
          <a:blip r:embed="rId4">
            <a:alphaModFix/>
          </a:blip>
          <a:srcRect b="73183" l="8482" r="77542" t="-1025"/>
          <a:stretch/>
        </p:blipFill>
        <p:spPr>
          <a:xfrm>
            <a:off x="1737360" y="91440"/>
            <a:ext cx="1152167" cy="23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5">
            <a:alphaModFix/>
          </a:blip>
          <a:srcRect b="0" l="5729" r="0" t="3271"/>
          <a:stretch/>
        </p:blipFill>
        <p:spPr>
          <a:xfrm>
            <a:off x="4572000" y="855865"/>
            <a:ext cx="4513893" cy="9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4"/>
          <p:cNvPicPr preferRelativeResize="0"/>
          <p:nvPr/>
        </p:nvPicPr>
        <p:blipFill rotWithShape="1">
          <a:blip r:embed="rId6">
            <a:alphaModFix/>
          </a:blip>
          <a:srcRect b="28163" l="5176" r="26682" t="66240"/>
          <a:stretch/>
        </p:blipFill>
        <p:spPr>
          <a:xfrm>
            <a:off x="4389120" y="2285987"/>
            <a:ext cx="4657023" cy="49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4"/>
          <p:cNvPicPr preferRelativeResize="0"/>
          <p:nvPr/>
        </p:nvPicPr>
        <p:blipFill rotWithShape="1">
          <a:blip r:embed="rId7">
            <a:alphaModFix/>
          </a:blip>
          <a:srcRect b="50000" l="79437" r="2060" t="49"/>
          <a:stretch/>
        </p:blipFill>
        <p:spPr>
          <a:xfrm>
            <a:off x="4389120" y="2651760"/>
            <a:ext cx="1089924" cy="49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4"/>
          <p:cNvPicPr preferRelativeResize="0"/>
          <p:nvPr/>
        </p:nvPicPr>
        <p:blipFill rotWithShape="1">
          <a:blip r:embed="rId7">
            <a:alphaModFix/>
          </a:blip>
          <a:srcRect b="49" l="1" r="37339" t="50000"/>
          <a:stretch/>
        </p:blipFill>
        <p:spPr>
          <a:xfrm>
            <a:off x="5394960" y="2743200"/>
            <a:ext cx="3690933" cy="49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100" y="91440"/>
            <a:ext cx="4913801" cy="673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7"/>
          <p:cNvPicPr preferRelativeResize="0"/>
          <p:nvPr/>
        </p:nvPicPr>
        <p:blipFill rotWithShape="1">
          <a:blip r:embed="rId3">
            <a:alphaModFix/>
          </a:blip>
          <a:srcRect b="62880" l="5063" r="2165" t="5759"/>
          <a:stretch/>
        </p:blipFill>
        <p:spPr>
          <a:xfrm>
            <a:off x="1401799" y="91440"/>
            <a:ext cx="6340402" cy="277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08" y="3017520"/>
            <a:ext cx="8749584" cy="373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0"/>
          <p:cNvPicPr preferRelativeResize="0"/>
          <p:nvPr/>
        </p:nvPicPr>
        <p:blipFill rotWithShape="1">
          <a:blip r:embed="rId3">
            <a:alphaModFix/>
          </a:blip>
          <a:srcRect b="32529" l="62283" r="-10" t="-355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0"/>
          <p:cNvPicPr preferRelativeResize="0"/>
          <p:nvPr/>
        </p:nvPicPr>
        <p:blipFill rotWithShape="1">
          <a:blip r:embed="rId3">
            <a:alphaModFix/>
          </a:blip>
          <a:srcRect b="7867" l="-135" r="87287" t="84940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0"/>
          <p:cNvPicPr preferRelativeResize="0"/>
          <p:nvPr/>
        </p:nvPicPr>
        <p:blipFill rotWithShape="1">
          <a:blip r:embed="rId4">
            <a:alphaModFix/>
          </a:blip>
          <a:srcRect b="23680" l="0" r="2138" t="52800"/>
          <a:stretch/>
        </p:blipFill>
        <p:spPr>
          <a:xfrm>
            <a:off x="1227898" y="4297680"/>
            <a:ext cx="6688204" cy="207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0"/>
          <p:cNvPicPr preferRelativeResize="0"/>
          <p:nvPr/>
        </p:nvPicPr>
        <p:blipFill rotWithShape="1">
          <a:blip r:embed="rId5">
            <a:alphaModFix/>
          </a:blip>
          <a:srcRect b="80177" l="0" r="750" t="0"/>
          <a:stretch/>
        </p:blipFill>
        <p:spPr>
          <a:xfrm>
            <a:off x="1227327" y="3383280"/>
            <a:ext cx="6689347" cy="5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0"/>
          <p:cNvPicPr preferRelativeResize="0"/>
          <p:nvPr/>
        </p:nvPicPr>
        <p:blipFill rotWithShape="1">
          <a:blip r:embed="rId6">
            <a:alphaModFix/>
          </a:blip>
          <a:srcRect b="41693" l="0" r="27588" t="25018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30" y="731520"/>
            <a:ext cx="8895140" cy="537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91440"/>
            <a:ext cx="4604099" cy="670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760" y="640080"/>
            <a:ext cx="4010971" cy="602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2"/>
          <p:cNvPicPr preferRelativeResize="0"/>
          <p:nvPr/>
        </p:nvPicPr>
        <p:blipFill rotWithShape="1">
          <a:blip r:embed="rId5">
            <a:alphaModFix/>
          </a:blip>
          <a:srcRect b="0" l="72263" r="9597" t="11113"/>
          <a:stretch/>
        </p:blipFill>
        <p:spPr>
          <a:xfrm>
            <a:off x="6400800" y="182880"/>
            <a:ext cx="844911" cy="43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9520" y="228600"/>
            <a:ext cx="1152244" cy="2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5"/>
          <p:cNvPicPr preferRelativeResize="0"/>
          <p:nvPr/>
        </p:nvPicPr>
        <p:blipFill rotWithShape="1">
          <a:blip r:embed="rId3">
            <a:alphaModFix/>
          </a:blip>
          <a:srcRect b="67921" l="6514" r="2165" t="12479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040" y="1920240"/>
            <a:ext cx="7273920" cy="315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5"/>
          <p:cNvPicPr preferRelativeResize="0"/>
          <p:nvPr/>
        </p:nvPicPr>
        <p:blipFill rotWithShape="1">
          <a:blip r:embed="rId3">
            <a:alphaModFix/>
          </a:blip>
          <a:srcRect b="42720" l="5788" r="714" t="41040"/>
          <a:stretch/>
        </p:blipFill>
        <p:spPr>
          <a:xfrm>
            <a:off x="1377025" y="5303520"/>
            <a:ext cx="6389951" cy="143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153"/>
            <a:ext cx="9144000" cy="678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5701" l="7949" r="8425" t="2840"/>
          <a:stretch/>
        </p:blipFill>
        <p:spPr>
          <a:xfrm>
            <a:off x="1" y="3044950"/>
            <a:ext cx="961930" cy="8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0" y="4773175"/>
            <a:ext cx="819455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93095" y="6309360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05840" y="731520"/>
            <a:ext cx="2456901" cy="25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749040" y="731520"/>
            <a:ext cx="2499577" cy="25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6400800" y="731520"/>
            <a:ext cx="2615411" cy="25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14400" y="3657600"/>
            <a:ext cx="2651990" cy="257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657600" y="3749040"/>
            <a:ext cx="2651990" cy="253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6400800" y="3749040"/>
            <a:ext cx="2615411" cy="253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200" y="0"/>
            <a:ext cx="4609600" cy="68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4" y="1463040"/>
            <a:ext cx="8992532" cy="377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7" y="91440"/>
            <a:ext cx="8842667" cy="666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58" y="1188720"/>
            <a:ext cx="8895085" cy="392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0"/>
          <p:cNvPicPr preferRelativeResize="0"/>
          <p:nvPr/>
        </p:nvPicPr>
        <p:blipFill rotWithShape="1">
          <a:blip r:embed="rId3">
            <a:alphaModFix/>
          </a:blip>
          <a:srcRect b="10695" l="20422" r="52042" t="84528"/>
          <a:stretch/>
        </p:blipFill>
        <p:spPr>
          <a:xfrm>
            <a:off x="2574939" y="638236"/>
            <a:ext cx="1881847" cy="42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0"/>
          <p:cNvPicPr preferRelativeResize="0"/>
          <p:nvPr/>
        </p:nvPicPr>
        <p:blipFill rotWithShape="1">
          <a:blip r:embed="rId4">
            <a:alphaModFix/>
          </a:blip>
          <a:srcRect b="77441" l="0" r="2164" t="6666"/>
          <a:stretch/>
        </p:blipFill>
        <p:spPr>
          <a:xfrm>
            <a:off x="1228787" y="2011680"/>
            <a:ext cx="6686427" cy="140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0"/>
          <p:cNvPicPr preferRelativeResize="0"/>
          <p:nvPr/>
        </p:nvPicPr>
        <p:blipFill rotWithShape="1">
          <a:blip r:embed="rId5">
            <a:alphaModFix/>
          </a:blip>
          <a:srcRect b="30557" l="48303" r="10988" t="26669"/>
          <a:stretch/>
        </p:blipFill>
        <p:spPr>
          <a:xfrm>
            <a:off x="4389120" y="667512"/>
            <a:ext cx="2764670" cy="42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0"/>
          <p:cNvPicPr preferRelativeResize="0"/>
          <p:nvPr/>
        </p:nvPicPr>
        <p:blipFill rotWithShape="1">
          <a:blip r:embed="rId5">
            <a:alphaModFix/>
          </a:blip>
          <a:srcRect b="375" l="1548" r="42415" t="60737"/>
          <a:stretch/>
        </p:blipFill>
        <p:spPr>
          <a:xfrm>
            <a:off x="1188720" y="1188720"/>
            <a:ext cx="3805735" cy="38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0"/>
          <p:cNvPicPr preferRelativeResize="0"/>
          <p:nvPr/>
        </p:nvPicPr>
        <p:blipFill rotWithShape="1">
          <a:blip r:embed="rId6">
            <a:alphaModFix/>
          </a:blip>
          <a:srcRect b="39539" l="0" r="79405" t="0"/>
          <a:stretch/>
        </p:blipFill>
        <p:spPr>
          <a:xfrm>
            <a:off x="1176233" y="484632"/>
            <a:ext cx="1398707" cy="59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0"/>
          <p:cNvPicPr preferRelativeResize="0"/>
          <p:nvPr/>
        </p:nvPicPr>
        <p:blipFill rotWithShape="1">
          <a:blip r:embed="rId6">
            <a:alphaModFix/>
          </a:blip>
          <a:srcRect b="30557" l="90715" r="1367" t="30557"/>
          <a:stretch/>
        </p:blipFill>
        <p:spPr>
          <a:xfrm>
            <a:off x="7315200" y="685800"/>
            <a:ext cx="537670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0"/>
          <p:cNvPicPr preferRelativeResize="0"/>
          <p:nvPr/>
        </p:nvPicPr>
        <p:blipFill rotWithShape="1">
          <a:blip r:embed="rId7">
            <a:alphaModFix/>
          </a:blip>
          <a:srcRect b="0" l="60387" r="0" t="23100"/>
          <a:stretch/>
        </p:blipFill>
        <p:spPr>
          <a:xfrm>
            <a:off x="5029200" y="1234440"/>
            <a:ext cx="2489875" cy="29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1"/>
          <p:cNvPicPr preferRelativeResize="0"/>
          <p:nvPr/>
        </p:nvPicPr>
        <p:blipFill rotWithShape="1">
          <a:blip r:embed="rId3">
            <a:alphaModFix/>
          </a:blip>
          <a:srcRect b="79680" l="0" r="3614" t="2960"/>
          <a:stretch/>
        </p:blipFill>
        <p:spPr>
          <a:xfrm>
            <a:off x="1278302" y="274320"/>
            <a:ext cx="6587397" cy="15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1"/>
          <p:cNvPicPr preferRelativeResize="0"/>
          <p:nvPr/>
        </p:nvPicPr>
        <p:blipFill rotWithShape="1">
          <a:blip r:embed="rId3">
            <a:alphaModFix/>
          </a:blip>
          <a:srcRect b="57280" l="1" r="6512" t="23119"/>
          <a:stretch/>
        </p:blipFill>
        <p:spPr>
          <a:xfrm>
            <a:off x="1280160" y="2468880"/>
            <a:ext cx="6389200" cy="173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549" y="91440"/>
            <a:ext cx="6154902" cy="664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00" y="365760"/>
            <a:ext cx="8823200" cy="616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4"/>
          <p:cNvPicPr preferRelativeResize="0"/>
          <p:nvPr/>
        </p:nvPicPr>
        <p:blipFill rotWithShape="1">
          <a:blip r:embed="rId3">
            <a:alphaModFix/>
          </a:blip>
          <a:srcRect b="35439" l="18834" r="13946" t="60173"/>
          <a:stretch/>
        </p:blipFill>
        <p:spPr>
          <a:xfrm>
            <a:off x="2243899" y="91440"/>
            <a:ext cx="4593996" cy="38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74"/>
          <p:cNvPicPr preferRelativeResize="0"/>
          <p:nvPr/>
        </p:nvPicPr>
        <p:blipFill rotWithShape="1">
          <a:blip r:embed="rId4">
            <a:alphaModFix/>
          </a:blip>
          <a:srcRect b="70806" l="33248" r="37930" t="2663"/>
          <a:stretch/>
        </p:blipFill>
        <p:spPr>
          <a:xfrm>
            <a:off x="1737360" y="1097280"/>
            <a:ext cx="2218334" cy="220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4"/>
          <p:cNvPicPr preferRelativeResize="0"/>
          <p:nvPr/>
        </p:nvPicPr>
        <p:blipFill rotWithShape="1">
          <a:blip r:embed="rId5">
            <a:alphaModFix/>
          </a:blip>
          <a:srcRect b="16352" l="0" r="67643" t="49792"/>
          <a:stretch/>
        </p:blipFill>
        <p:spPr>
          <a:xfrm>
            <a:off x="4754880" y="4389119"/>
            <a:ext cx="2570763" cy="187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4"/>
          <p:cNvPicPr preferRelativeResize="0"/>
          <p:nvPr/>
        </p:nvPicPr>
        <p:blipFill rotWithShape="1">
          <a:blip r:embed="rId6">
            <a:alphaModFix/>
          </a:blip>
          <a:srcRect b="4202" l="77168" r="-77" t="57810"/>
          <a:stretch/>
        </p:blipFill>
        <p:spPr>
          <a:xfrm>
            <a:off x="548640" y="548640"/>
            <a:ext cx="1554494" cy="46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080" y="3840480"/>
            <a:ext cx="1060796" cy="45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4"/>
          <p:cNvPicPr preferRelativeResize="0"/>
          <p:nvPr/>
        </p:nvPicPr>
        <p:blipFill rotWithShape="1">
          <a:blip r:embed="rId4">
            <a:alphaModFix/>
          </a:blip>
          <a:srcRect b="73696" l="61850" r="103" t="-281"/>
          <a:stretch/>
        </p:blipFill>
        <p:spPr>
          <a:xfrm>
            <a:off x="4754880" y="1097280"/>
            <a:ext cx="2600444" cy="196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4"/>
          <p:cNvPicPr preferRelativeResize="0"/>
          <p:nvPr/>
        </p:nvPicPr>
        <p:blipFill rotWithShape="1">
          <a:blip r:embed="rId8">
            <a:alphaModFix/>
          </a:blip>
          <a:srcRect b="40907" l="0" r="-2224" t="0"/>
          <a:stretch/>
        </p:blipFill>
        <p:spPr>
          <a:xfrm>
            <a:off x="1737360" y="4480560"/>
            <a:ext cx="1900812" cy="191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4"/>
          <p:cNvPicPr preferRelativeResize="0"/>
          <p:nvPr/>
        </p:nvPicPr>
        <p:blipFill rotWithShape="1">
          <a:blip r:embed="rId9">
            <a:alphaModFix/>
          </a:blip>
          <a:srcRect b="22735" l="1" r="32780" t="72053"/>
          <a:stretch/>
        </p:blipFill>
        <p:spPr>
          <a:xfrm>
            <a:off x="2194560" y="548634"/>
            <a:ext cx="4593996" cy="46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74"/>
          <p:cNvPicPr preferRelativeResize="0"/>
          <p:nvPr/>
        </p:nvPicPr>
        <p:blipFill rotWithShape="1">
          <a:blip r:embed="rId10">
            <a:alphaModFix/>
          </a:blip>
          <a:srcRect b="7382" l="3408" r="4339" t="86960"/>
          <a:stretch/>
        </p:blipFill>
        <p:spPr>
          <a:xfrm>
            <a:off x="2103121" y="3840480"/>
            <a:ext cx="6304863" cy="50026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4"/>
          <p:cNvSpPr txBox="1"/>
          <p:nvPr/>
        </p:nvSpPr>
        <p:spPr>
          <a:xfrm>
            <a:off x="2560320" y="6400800"/>
            <a:ext cx="284052" cy="37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385" name="Google Shape;385;p74"/>
          <p:cNvSpPr txBox="1"/>
          <p:nvPr/>
        </p:nvSpPr>
        <p:spPr>
          <a:xfrm>
            <a:off x="3727090" y="5234035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386" name="Google Shape;386;p74"/>
          <p:cNvSpPr txBox="1"/>
          <p:nvPr/>
        </p:nvSpPr>
        <p:spPr>
          <a:xfrm>
            <a:off x="6991515" y="5486400"/>
            <a:ext cx="2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387" name="Google Shape;387;p74"/>
          <p:cNvSpPr txBox="1"/>
          <p:nvPr/>
        </p:nvSpPr>
        <p:spPr>
          <a:xfrm>
            <a:off x="5120640" y="2926080"/>
            <a:ext cx="4283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15" y="1188720"/>
            <a:ext cx="8958171" cy="399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66855" l="0" r="6781" t="2138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89740" l="13966" r="13618" t="2979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5">
            <a:alphaModFix/>
          </a:blip>
          <a:srcRect b="86850" l="4481" r="19925" t="866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6">
            <a:alphaModFix/>
          </a:blip>
          <a:srcRect b="52531" l="30379" r="48756" t="33624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7">
            <a:alphaModFix/>
          </a:blip>
          <a:srcRect b="17448" l="0" r="11880" t="47938"/>
          <a:stretch/>
        </p:blipFill>
        <p:spPr>
          <a:xfrm>
            <a:off x="2011680" y="3474720"/>
            <a:ext cx="5440220" cy="173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8">
            <a:alphaModFix/>
          </a:blip>
          <a:srcRect b="84362" l="3109" r="16887" t="0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8">
            <a:alphaModFix/>
          </a:blip>
          <a:srcRect b="69360" l="7" r="74230" t="13254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8">
            <a:alphaModFix/>
          </a:blip>
          <a:srcRect b="189" l="0" r="75002" t="77573"/>
          <a:stretch/>
        </p:blipFill>
        <p:spPr>
          <a:xfrm>
            <a:off x="365760" y="3657600"/>
            <a:ext cx="1533459" cy="86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9">
            <a:alphaModFix/>
          </a:blip>
          <a:srcRect b="68553" l="-1" r="1797" t="19016"/>
          <a:stretch/>
        </p:blipFill>
        <p:spPr>
          <a:xfrm>
            <a:off x="365760" y="5669280"/>
            <a:ext cx="6711577" cy="109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6"/>
          <p:cNvPicPr preferRelativeResize="0"/>
          <p:nvPr/>
        </p:nvPicPr>
        <p:blipFill rotWithShape="1">
          <a:blip r:embed="rId3">
            <a:alphaModFix/>
          </a:blip>
          <a:srcRect b="77440" l="26082" r="4339" t="14770"/>
          <a:stretch/>
        </p:blipFill>
        <p:spPr>
          <a:xfrm>
            <a:off x="2194384" y="0"/>
            <a:ext cx="4755233" cy="68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6"/>
          <p:cNvPicPr preferRelativeResize="0"/>
          <p:nvPr/>
        </p:nvPicPr>
        <p:blipFill rotWithShape="1">
          <a:blip r:embed="rId4">
            <a:alphaModFix/>
          </a:blip>
          <a:srcRect b="49011" l="8446" r="30169" t="18948"/>
          <a:stretch/>
        </p:blipFill>
        <p:spPr>
          <a:xfrm>
            <a:off x="182880" y="779055"/>
            <a:ext cx="3987537" cy="114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 rotWithShape="1">
          <a:blip r:embed="rId5">
            <a:alphaModFix/>
          </a:blip>
          <a:srcRect b="56720" l="5129" r="34054" t="37679"/>
          <a:stretch/>
        </p:blipFill>
        <p:spPr>
          <a:xfrm>
            <a:off x="4480560" y="914400"/>
            <a:ext cx="4156403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6"/>
          <p:cNvPicPr preferRelativeResize="0"/>
          <p:nvPr/>
        </p:nvPicPr>
        <p:blipFill rotWithShape="1">
          <a:blip r:embed="rId6">
            <a:alphaModFix/>
          </a:blip>
          <a:srcRect b="603" l="4591" r="40092" t="69111"/>
          <a:stretch/>
        </p:blipFill>
        <p:spPr>
          <a:xfrm>
            <a:off x="5760720" y="2103120"/>
            <a:ext cx="3319308" cy="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6"/>
          <p:cNvPicPr preferRelativeResize="0"/>
          <p:nvPr/>
        </p:nvPicPr>
        <p:blipFill rotWithShape="1">
          <a:blip r:embed="rId7">
            <a:alphaModFix/>
          </a:blip>
          <a:srcRect b="34857" l="5538" r="132" t="34869"/>
          <a:stretch/>
        </p:blipFill>
        <p:spPr>
          <a:xfrm>
            <a:off x="91440" y="2011680"/>
            <a:ext cx="5667803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" y="2651760"/>
            <a:ext cx="8823200" cy="390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7"/>
          <p:cNvPicPr preferRelativeResize="0"/>
          <p:nvPr/>
        </p:nvPicPr>
        <p:blipFill rotWithShape="1">
          <a:blip r:embed="rId3">
            <a:alphaModFix/>
          </a:blip>
          <a:srcRect b="29840" l="20284" r="10136" t="64559"/>
          <a:stretch/>
        </p:blipFill>
        <p:spPr>
          <a:xfrm>
            <a:off x="2194350" y="91440"/>
            <a:ext cx="4755301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86" y="1828800"/>
            <a:ext cx="8905829" cy="392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7"/>
          <p:cNvPicPr preferRelativeResize="0"/>
          <p:nvPr/>
        </p:nvPicPr>
        <p:blipFill rotWithShape="1">
          <a:blip r:embed="rId5">
            <a:alphaModFix/>
          </a:blip>
          <a:srcRect b="23680" l="7239" r="34780" t="70160"/>
          <a:stretch/>
        </p:blipFill>
        <p:spPr>
          <a:xfrm>
            <a:off x="2590676" y="731520"/>
            <a:ext cx="3962649" cy="54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1"/>
          <p:cNvPicPr preferRelativeResize="0"/>
          <p:nvPr/>
        </p:nvPicPr>
        <p:blipFill rotWithShape="1">
          <a:blip r:embed="rId3">
            <a:alphaModFix/>
          </a:blip>
          <a:srcRect b="87520" l="21732" r="30430" t="688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1"/>
          <p:cNvPicPr preferRelativeResize="0"/>
          <p:nvPr/>
        </p:nvPicPr>
        <p:blipFill rotWithShape="1">
          <a:blip r:embed="rId4">
            <a:alphaModFix/>
          </a:blip>
          <a:srcRect b="80858" l="12311" r="45651" t="11921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1"/>
          <p:cNvPicPr preferRelativeResize="0"/>
          <p:nvPr/>
        </p:nvPicPr>
        <p:blipFill rotWithShape="1">
          <a:blip r:embed="rId4">
            <a:alphaModFix/>
          </a:blip>
          <a:srcRect b="59374" l="-2" r="17" t="21231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1"/>
          <p:cNvPicPr preferRelativeResize="0"/>
          <p:nvPr/>
        </p:nvPicPr>
        <p:blipFill rotWithShape="1">
          <a:blip r:embed="rId3">
            <a:alphaModFix/>
          </a:blip>
          <a:srcRect b="41600" l="0" r="2164" t="472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1"/>
          <p:cNvPicPr preferRelativeResize="0"/>
          <p:nvPr/>
        </p:nvPicPr>
        <p:blipFill rotWithShape="1">
          <a:blip r:embed="rId5">
            <a:alphaModFix/>
          </a:blip>
          <a:srcRect b="0" l="0" r="67" t="76248"/>
          <a:stretch/>
        </p:blipFill>
        <p:spPr>
          <a:xfrm>
            <a:off x="1212342" y="4114800"/>
            <a:ext cx="6835651" cy="55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1"/>
          <p:cNvPicPr preferRelativeResize="0"/>
          <p:nvPr/>
        </p:nvPicPr>
        <p:blipFill rotWithShape="1">
          <a:blip r:embed="rId6">
            <a:alphaModFix/>
          </a:blip>
          <a:srcRect b="53333" l="-2" r="-10" t="24240"/>
          <a:stretch/>
        </p:blipFill>
        <p:spPr>
          <a:xfrm>
            <a:off x="1371600" y="4663440"/>
            <a:ext cx="6835212" cy="19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220" y="91440"/>
            <a:ext cx="2877561" cy="64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86"/>
          <p:cNvPicPr preferRelativeResize="0"/>
          <p:nvPr/>
        </p:nvPicPr>
        <p:blipFill rotWithShape="1">
          <a:blip r:embed="rId4">
            <a:alphaModFix/>
          </a:blip>
          <a:srcRect b="44581" l="0" r="6164" t="50000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86"/>
          <p:cNvPicPr preferRelativeResize="0"/>
          <p:nvPr/>
        </p:nvPicPr>
        <p:blipFill rotWithShape="1">
          <a:blip r:embed="rId5">
            <a:alphaModFix/>
          </a:blip>
          <a:srcRect b="0" l="10951" r="5783" t="33150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86"/>
          <p:cNvPicPr preferRelativeResize="0"/>
          <p:nvPr/>
        </p:nvPicPr>
        <p:blipFill rotWithShape="1">
          <a:blip r:embed="rId6">
            <a:alphaModFix/>
          </a:blip>
          <a:srcRect b="11757" l="-1" r="1421" t="78100"/>
          <a:stretch/>
        </p:blipFill>
        <p:spPr>
          <a:xfrm>
            <a:off x="1097280" y="3582620"/>
            <a:ext cx="6737199" cy="89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86"/>
          <p:cNvPicPr preferRelativeResize="0"/>
          <p:nvPr/>
        </p:nvPicPr>
        <p:blipFill rotWithShape="1">
          <a:blip r:embed="rId7">
            <a:alphaModFix/>
          </a:blip>
          <a:srcRect b="67026" l="0" r="40" t="0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86"/>
          <p:cNvPicPr preferRelativeResize="0"/>
          <p:nvPr/>
        </p:nvPicPr>
        <p:blipFill rotWithShape="1">
          <a:blip r:embed="rId8">
            <a:alphaModFix/>
          </a:blip>
          <a:srcRect b="81333" l="0" r="5063" t="4080"/>
          <a:stretch/>
        </p:blipFill>
        <p:spPr>
          <a:xfrm>
            <a:off x="1327851" y="4846320"/>
            <a:ext cx="6488298" cy="12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7"/>
          <p:cNvPicPr preferRelativeResize="0"/>
          <p:nvPr/>
        </p:nvPicPr>
        <p:blipFill rotWithShape="1">
          <a:blip r:embed="rId3">
            <a:alphaModFix/>
          </a:blip>
          <a:srcRect b="72400" l="3613" r="2165" t="19760"/>
          <a:stretch/>
        </p:blipFill>
        <p:spPr>
          <a:xfrm>
            <a:off x="1352284" y="0"/>
            <a:ext cx="6439432" cy="69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6" y="731518"/>
            <a:ext cx="7520448" cy="324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87"/>
          <p:cNvPicPr preferRelativeResize="0"/>
          <p:nvPr/>
        </p:nvPicPr>
        <p:blipFill rotWithShape="1">
          <a:blip r:embed="rId5">
            <a:alphaModFix/>
          </a:blip>
          <a:srcRect b="49653" l="0" r="714" t="34320"/>
          <a:stretch/>
        </p:blipFill>
        <p:spPr>
          <a:xfrm>
            <a:off x="1005840" y="4480548"/>
            <a:ext cx="6785525" cy="141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87"/>
          <p:cNvPicPr preferRelativeResize="0"/>
          <p:nvPr/>
        </p:nvPicPr>
        <p:blipFill rotWithShape="1">
          <a:blip r:embed="rId6">
            <a:alphaModFix/>
          </a:blip>
          <a:srcRect b="0" l="78468" r="362" t="75608"/>
          <a:stretch/>
        </p:blipFill>
        <p:spPr>
          <a:xfrm>
            <a:off x="7132320" y="5486400"/>
            <a:ext cx="1436757" cy="47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8" y="1280160"/>
            <a:ext cx="8938424" cy="367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89"/>
          <p:cNvPicPr preferRelativeResize="0"/>
          <p:nvPr/>
        </p:nvPicPr>
        <p:blipFill rotWithShape="1">
          <a:blip r:embed="rId3">
            <a:alphaModFix/>
          </a:blip>
          <a:srcRect b="12479" l="0" r="26394" t="80194"/>
          <a:stretch/>
        </p:blipFill>
        <p:spPr>
          <a:xfrm>
            <a:off x="731520" y="1554480"/>
            <a:ext cx="5030559" cy="6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9"/>
          <p:cNvPicPr preferRelativeResize="0"/>
          <p:nvPr/>
        </p:nvPicPr>
        <p:blipFill rotWithShape="1">
          <a:blip r:embed="rId4">
            <a:alphaModFix/>
          </a:blip>
          <a:srcRect b="42433" l="0" r="73" t="0"/>
          <a:stretch/>
        </p:blipFill>
        <p:spPr>
          <a:xfrm>
            <a:off x="1154394" y="182880"/>
            <a:ext cx="6835213" cy="116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89"/>
          <p:cNvPicPr preferRelativeResize="0"/>
          <p:nvPr/>
        </p:nvPicPr>
        <p:blipFill rotWithShape="1">
          <a:blip r:embed="rId5">
            <a:alphaModFix/>
          </a:blip>
          <a:srcRect b="82959" l="0" r="2166" t="3840"/>
          <a:stretch/>
        </p:blipFill>
        <p:spPr>
          <a:xfrm>
            <a:off x="1228821" y="2194560"/>
            <a:ext cx="6686359" cy="116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9"/>
          <p:cNvPicPr preferRelativeResize="0"/>
          <p:nvPr/>
        </p:nvPicPr>
        <p:blipFill rotWithShape="1">
          <a:blip r:embed="rId6">
            <a:alphaModFix/>
          </a:blip>
          <a:srcRect b="67898" l="0" r="17963" t="25360"/>
          <a:stretch/>
        </p:blipFill>
        <p:spPr>
          <a:xfrm>
            <a:off x="731520" y="4023360"/>
            <a:ext cx="5606641" cy="5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9"/>
          <p:cNvPicPr preferRelativeResize="0"/>
          <p:nvPr/>
        </p:nvPicPr>
        <p:blipFill rotWithShape="1">
          <a:blip r:embed="rId7">
            <a:alphaModFix/>
          </a:blip>
          <a:srcRect b="-2509" l="1" r="47255" t="56143"/>
          <a:stretch/>
        </p:blipFill>
        <p:spPr>
          <a:xfrm>
            <a:off x="6126480" y="4114800"/>
            <a:ext cx="2951927" cy="50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9"/>
          <p:cNvPicPr preferRelativeResize="0"/>
          <p:nvPr/>
        </p:nvPicPr>
        <p:blipFill rotWithShape="1">
          <a:blip r:embed="rId8">
            <a:alphaModFix/>
          </a:blip>
          <a:srcRect b="51263" l="1" r="17985" t="38771"/>
          <a:stretch/>
        </p:blipFill>
        <p:spPr>
          <a:xfrm>
            <a:off x="1768679" y="4937760"/>
            <a:ext cx="5606642" cy="8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89"/>
          <p:cNvPicPr preferRelativeResize="0"/>
          <p:nvPr/>
        </p:nvPicPr>
        <p:blipFill rotWithShape="1">
          <a:blip r:embed="rId9">
            <a:alphaModFix/>
          </a:blip>
          <a:srcRect b="74640" l="0" r="56523" t="19708"/>
          <a:stretch/>
        </p:blipFill>
        <p:spPr>
          <a:xfrm>
            <a:off x="1280160" y="3474720"/>
            <a:ext cx="2971389" cy="49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38799" l="1" r="-733" t="47334"/>
          <a:stretch/>
        </p:blipFill>
        <p:spPr>
          <a:xfrm>
            <a:off x="1129757" y="3749040"/>
            <a:ext cx="6884487" cy="122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 rotWithShape="1">
          <a:blip r:embed="rId4">
            <a:alphaModFix/>
          </a:blip>
          <a:srcRect b="79662" l="1505" r="1460" t="3538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5">
            <a:alphaModFix/>
          </a:blip>
          <a:srcRect b="59291" l="0" r="85" t="0"/>
          <a:stretch/>
        </p:blipFill>
        <p:spPr>
          <a:xfrm>
            <a:off x="1097280" y="2194560"/>
            <a:ext cx="6836251" cy="108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21753" l="0" r="0" t="4382"/>
          <a:stretch/>
        </p:blipFill>
        <p:spPr>
          <a:xfrm>
            <a:off x="1922554" y="0"/>
            <a:ext cx="5222581" cy="49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4">
            <a:alphaModFix/>
          </a:blip>
          <a:srcRect b="76880" l="0" r="0" t="5760"/>
          <a:stretch/>
        </p:blipFill>
        <p:spPr>
          <a:xfrm>
            <a:off x="1154804" y="5120640"/>
            <a:ext cx="6834392" cy="153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10239" l="5788" r="18110" t="7296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 rotWithShape="1">
          <a:blip r:embed="rId4">
            <a:alphaModFix/>
          </a:blip>
          <a:srcRect b="67665" l="19643" r="38867" t="-328"/>
          <a:stretch/>
        </p:blipFill>
        <p:spPr>
          <a:xfrm>
            <a:off x="457200" y="1645920"/>
            <a:ext cx="6790308" cy="299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 b="85929" l="-32" r="86609" t="10803"/>
          <a:stretch/>
        </p:blipFill>
        <p:spPr>
          <a:xfrm>
            <a:off x="7406640" y="2468880"/>
            <a:ext cx="1098413" cy="14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 rotWithShape="1">
          <a:blip r:embed="rId5">
            <a:alphaModFix/>
          </a:blip>
          <a:srcRect b="77003" l="0" r="922" t="6320"/>
          <a:stretch/>
        </p:blipFill>
        <p:spPr>
          <a:xfrm>
            <a:off x="1186345" y="4754880"/>
            <a:ext cx="6771311" cy="147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28719" l="1" r="31156" t="58960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b="41181" l="23956" r="35542" t="14312"/>
          <a:stretch/>
        </p:blipFill>
        <p:spPr>
          <a:xfrm>
            <a:off x="2011680" y="0"/>
            <a:ext cx="1984245" cy="158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53920" l="0" r="35023" t="93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 b="47307" l="5178" r="-1812" t="47047"/>
          <a:stretch/>
        </p:blipFill>
        <p:spPr>
          <a:xfrm>
            <a:off x="4023360" y="1463040"/>
            <a:ext cx="5120640" cy="3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7">
            <a:alphaModFix/>
          </a:blip>
          <a:srcRect b="6667" l="1" r="43143" t="57427"/>
          <a:stretch/>
        </p:blipFill>
        <p:spPr>
          <a:xfrm>
            <a:off x="5029200" y="1850256"/>
            <a:ext cx="2560320" cy="209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2896" y="4206240"/>
            <a:ext cx="5538209" cy="256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9">
            <a:alphaModFix/>
          </a:blip>
          <a:srcRect b="80848" l="36953" r="36954" t="1005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10">
            <a:alphaModFix/>
          </a:blip>
          <a:srcRect b="86266" l="39500" r="43438" t="-224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56720" l="1" r="1439" t="8000"/>
          <a:stretch/>
        </p:blipFill>
        <p:spPr>
          <a:xfrm>
            <a:off x="2221650" y="0"/>
            <a:ext cx="4700700" cy="217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b="29280" l="0" r="65" t="53825"/>
          <a:stretch/>
        </p:blipFill>
        <p:spPr>
          <a:xfrm>
            <a:off x="1494975" y="2046420"/>
            <a:ext cx="6149425" cy="134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5">
            <a:alphaModFix/>
          </a:blip>
          <a:srcRect b="0" l="23914" r="427" t="31408"/>
          <a:stretch/>
        </p:blipFill>
        <p:spPr>
          <a:xfrm>
            <a:off x="1238308" y="3383280"/>
            <a:ext cx="6667385" cy="338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3312" y="6492240"/>
            <a:ext cx="1097375" cy="15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